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9" r:id="rId2"/>
    <p:sldId id="260" r:id="rId3"/>
    <p:sldId id="261" r:id="rId4"/>
    <p:sldId id="262" r:id="rId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20"/>
    <p:restoredTop sz="94660"/>
  </p:normalViewPr>
  <p:slideViewPr>
    <p:cSldViewPr>
      <p:cViewPr varScale="1">
        <p:scale>
          <a:sx n="89" d="100"/>
          <a:sy n="89" d="100"/>
        </p:scale>
        <p:origin x="-114" y="-9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DE7C2D-6FCF-4644-B6BA-0AA3D8FE281D}" type="datetimeFigureOut">
              <a:rPr lang="en-US" smtClean="0"/>
              <a:t>12/26/2011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430649-2F54-4F8D-B2A5-523DD6AEC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22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6" t="8501" r="60126" b="9332"/>
          <a:stretch>
            <a:fillRect/>
          </a:stretch>
        </p:blipFill>
        <p:spPr bwMode="auto">
          <a:xfrm>
            <a:off x="8172450" y="5903913"/>
            <a:ext cx="971550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 descr="C:\Users\d3p313\Desktop\academic-signature.gif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" y="6143625"/>
            <a:ext cx="1905000" cy="70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692C86-BFB3-4290-BE06-B9BD9A17C1D5}" type="datetime1">
              <a:rPr lang="en-US" smtClean="0"/>
              <a:t>12/26/2011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01EF6B-E170-4932-A66C-B11DE60C1EC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844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B45F5B-5B03-44C4-AB9E-3F5821C55A92}" type="datetime1">
              <a:rPr lang="en-US" smtClean="0"/>
              <a:t>12/26/2011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01BA5B-7730-4338-A929-CCF4E62AD04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68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3253AC-EEAA-404F-9025-8501F5E56B4A}" type="datetime1">
              <a:rPr lang="en-US" smtClean="0"/>
              <a:t>12/26/2011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7F4CC6-FBC2-401F-B47B-6E15E8F7CD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16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8C62EA-5BF7-41A8-B070-45D9F00450E4}" type="datetime1">
              <a:rPr lang="en-US" smtClean="0"/>
              <a:t>12/26/2011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5B1BE9-E31B-4FDF-91F5-0AE007E2AB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82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3F661E-8D0E-4C77-8371-2C9E948F16D9}" type="datetime1">
              <a:rPr lang="en-US" smtClean="0"/>
              <a:t>12/26/2011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6E8C36-05B0-4F68-9820-2AAA6625F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8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7E0732-FA62-473B-AE0E-5F9F9CD2FAA9}" type="datetime1">
              <a:rPr lang="en-US" smtClean="0"/>
              <a:t>12/26/2011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29604B-1444-40E0-B740-98CBDE50126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2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2B830DF4-D34B-48A6-874E-0EF60DD25499}" type="datetime1">
              <a:rPr lang="en-US" smtClean="0"/>
              <a:t>12/26/2011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6F9CB647-E783-4232-BE98-1B8DE0B308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8" r:id="rId2"/>
    <p:sldLayoutId id="2147483669" r:id="rId3"/>
    <p:sldLayoutId id="2147483670" r:id="rId4"/>
    <p:sldLayoutId id="2147483671" r:id="rId5"/>
    <p:sldLayoutId id="2147483672" r:id="rId6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Times New Roman" pitchFamily="18" charset="0"/>
          <a:ea typeface="+mj-ea"/>
          <a:cs typeface="Times New Roman" pitchFamily="18" charset="0"/>
        </a:defRPr>
      </a:lvl1pPr>
      <a:lvl2pPr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imes New Roman" pitchFamily="18" charset="0"/>
          <a:cs typeface="Times New Roman" pitchFamily="18" charset="0"/>
        </a:defRPr>
      </a:lvl2pPr>
      <a:lvl3pPr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imes New Roman" pitchFamily="18" charset="0"/>
          <a:cs typeface="Times New Roman" pitchFamily="18" charset="0"/>
        </a:defRPr>
      </a:lvl3pPr>
      <a:lvl4pPr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imes New Roman" pitchFamily="18" charset="0"/>
          <a:cs typeface="Times New Roman" pitchFamily="18" charset="0"/>
        </a:defRPr>
      </a:lvl4pPr>
      <a:lvl5pPr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imes New Roman" pitchFamily="18" charset="0"/>
          <a:cs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imes New Roman" pitchFamily="18" charset="0"/>
          <a:cs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imes New Roman" pitchFamily="18" charset="0"/>
          <a:cs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imes New Roman" pitchFamily="18" charset="0"/>
          <a:cs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Times New Roman" pitchFamily="18" charset="0"/>
          <a:cs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Wingdings" pitchFamily="2" charset="2"/>
        <a:buChar char="Ø"/>
        <a:defRPr sz="24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Wingdings" pitchFamily="2" charset="2"/>
        <a:buChar char="Ø"/>
        <a:defRPr sz="20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Wingdings" pitchFamily="2" charset="2"/>
        <a:buChar char="Ø"/>
        <a:defRPr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Wingdings" pitchFamily="2" charset="2"/>
        <a:buChar char="Ø"/>
        <a:defRPr sz="16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Wingdings" pitchFamily="2" charset="2"/>
        <a:buChar char="Ø"/>
        <a:defRPr sz="16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G6: Substation and Distribution Automation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Northwest Workforce Training</a:t>
            </a:r>
          </a:p>
          <a:p>
            <a:r>
              <a:rPr lang="en-US" sz="1800" dirty="0" smtClean="0"/>
              <a:t>Washington State University</a:t>
            </a:r>
          </a:p>
          <a:p>
            <a:r>
              <a:rPr lang="en-US" sz="1800" dirty="0" smtClean="0"/>
              <a:t>University of Washington</a:t>
            </a:r>
            <a:endParaRPr lang="en-US" sz="1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601EF6B-E170-4932-A66C-B11DE60C1EC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02"/>
    </mc:Choice>
    <mc:Fallback>
      <p:transition spd="slow" advTm="37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Outline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Module 1: Development of the modern distribution systems</a:t>
            </a:r>
          </a:p>
          <a:p>
            <a:r>
              <a:rPr lang="en-US" dirty="0"/>
              <a:t>Module 2: Modeling of distribution level components</a:t>
            </a:r>
          </a:p>
          <a:p>
            <a:r>
              <a:rPr lang="en-US" dirty="0"/>
              <a:t>Module 3: Distribution level power flow</a:t>
            </a:r>
          </a:p>
          <a:p>
            <a:r>
              <a:rPr lang="en-US" dirty="0"/>
              <a:t>Module 4: Voltage control devices</a:t>
            </a:r>
          </a:p>
          <a:p>
            <a:r>
              <a:rPr lang="en-US" dirty="0"/>
              <a:t>Module 5: Substation design and automation</a:t>
            </a:r>
          </a:p>
          <a:p>
            <a:r>
              <a:rPr lang="en-US" dirty="0"/>
              <a:t>Module 6: Volt-VAR optimization</a:t>
            </a:r>
          </a:p>
          <a:p>
            <a:r>
              <a:rPr lang="en-US" dirty="0"/>
              <a:t>Module 7: Energy storage and electric vehicles</a:t>
            </a:r>
          </a:p>
          <a:p>
            <a:r>
              <a:rPr lang="en-US" dirty="0"/>
              <a:t>Module 8: Demand </a:t>
            </a:r>
            <a:r>
              <a:rPr lang="en-US" dirty="0" smtClean="0"/>
              <a:t>response</a:t>
            </a:r>
            <a:endParaRPr lang="en-US" dirty="0"/>
          </a:p>
          <a:p>
            <a:r>
              <a:rPr lang="en-US" dirty="0"/>
              <a:t>Module 9: Automated switching and reconfiguration</a:t>
            </a:r>
          </a:p>
          <a:p>
            <a:r>
              <a:rPr lang="en-US" dirty="0"/>
              <a:t>Module 10: Introduction to micro-grids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01BA5B-7730-4338-A929-CCF4E62AD04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64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740"/>
    </mc:Choice>
    <mc:Fallback>
      <p:transition spd="slow" advTm="135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Text Book for Course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“Distribution </a:t>
            </a:r>
            <a:r>
              <a:rPr lang="en-US" sz="1800" dirty="0"/>
              <a:t>System Modeling and </a:t>
            </a:r>
            <a:r>
              <a:rPr lang="en-US" sz="1800" dirty="0" smtClean="0"/>
              <a:t>Analysis”, 2</a:t>
            </a:r>
            <a:r>
              <a:rPr lang="en-US" sz="1800" baseline="30000" dirty="0" smtClean="0"/>
              <a:t>nd</a:t>
            </a:r>
            <a:r>
              <a:rPr lang="en-US" sz="1800" dirty="0" smtClean="0"/>
              <a:t> Edition.</a:t>
            </a:r>
          </a:p>
          <a:p>
            <a:pPr marL="0" indent="0">
              <a:buNone/>
            </a:pPr>
            <a:endParaRPr lang="en-US" sz="1800" dirty="0" smtClean="0"/>
          </a:p>
          <a:p>
            <a:r>
              <a:rPr lang="en-US" sz="1800" dirty="0" smtClean="0"/>
              <a:t>Additional Material</a:t>
            </a:r>
          </a:p>
          <a:p>
            <a:pPr lvl="1"/>
            <a:r>
              <a:rPr lang="en-US" sz="1400" dirty="0" smtClean="0"/>
              <a:t>IEEE conference and journal papers</a:t>
            </a:r>
          </a:p>
          <a:p>
            <a:pPr lvl="1"/>
            <a:r>
              <a:rPr lang="en-US" sz="1400" dirty="0" smtClean="0"/>
              <a:t>Web material</a:t>
            </a:r>
          </a:p>
          <a:p>
            <a:endParaRPr lang="en-US" sz="1800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234" y="1600200"/>
            <a:ext cx="2922532" cy="4525963"/>
          </a:xfrm>
          <a:effectLst>
            <a:outerShdw blurRad="50800" dist="50800" dir="5400000" algn="ctr" rotWithShape="0">
              <a:srgbClr val="000000">
                <a:alpha val="70000"/>
              </a:srgbClr>
            </a:outerShdw>
          </a:effec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B7F4CC6-FBC2-401F-B47B-6E15E8F7CDF0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044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52"/>
    </mc:Choice>
    <mc:Fallback>
      <p:transition spd="slow" advTm="47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Grading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Course material</a:t>
            </a:r>
          </a:p>
          <a:p>
            <a:pPr lvl="1"/>
            <a:r>
              <a:rPr lang="en-US" dirty="0" smtClean="0"/>
              <a:t>10 Homework assignments (10 questions each)</a:t>
            </a:r>
          </a:p>
          <a:p>
            <a:pPr lvl="1"/>
            <a:r>
              <a:rPr lang="en-US" dirty="0" smtClean="0"/>
              <a:t>1 final exam (20 questions)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Grading breakdown</a:t>
            </a:r>
            <a:endParaRPr lang="en-US" dirty="0"/>
          </a:p>
          <a:p>
            <a:pPr lvl="1"/>
            <a:r>
              <a:rPr lang="en-US" dirty="0" smtClean="0"/>
              <a:t>Homework: 60%</a:t>
            </a:r>
            <a:endParaRPr lang="en-US" dirty="0"/>
          </a:p>
          <a:p>
            <a:pPr lvl="1"/>
            <a:r>
              <a:rPr lang="en-US" dirty="0" smtClean="0"/>
              <a:t>Final Exam: 40%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01BA5B-7730-4338-A929-CCF4E62AD04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59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29"/>
    </mc:Choice>
    <mc:Fallback>
      <p:transition spd="slow" advTm="25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142</Words>
  <Application>Microsoft Office PowerPoint</Application>
  <PresentationFormat>On-screen Show (4:3)</PresentationFormat>
  <Paragraphs>33</Paragraphs>
  <Slides>4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1_Office Theme</vt:lpstr>
      <vt:lpstr>G6: Substation and Distribution Automation</vt:lpstr>
      <vt:lpstr>Course Outline</vt:lpstr>
      <vt:lpstr>Text Book for Course</vt:lpstr>
      <vt:lpstr>Course Grading</vt:lpstr>
    </vt:vector>
  </TitlesOfParts>
  <Company>PNNL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Substation and Distribution Automation</dc:title>
  <dc:creator>Kevin Schneider</dc:creator>
  <cp:lastModifiedBy>Staff</cp:lastModifiedBy>
  <cp:revision>15</cp:revision>
  <dcterms:created xsi:type="dcterms:W3CDTF">2011-09-15T16:25:35Z</dcterms:created>
  <dcterms:modified xsi:type="dcterms:W3CDTF">2011-12-26T19:02:37Z</dcterms:modified>
</cp:coreProperties>
</file>

<file path=docProps/thumbnail.jpeg>
</file>